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5" r:id="rId4"/>
    <p:sldId id="286" r:id="rId5"/>
    <p:sldId id="289" r:id="rId6"/>
    <p:sldId id="288" r:id="rId7"/>
    <p:sldId id="260" r:id="rId8"/>
    <p:sldId id="259" r:id="rId9"/>
    <p:sldId id="269" r:id="rId10"/>
    <p:sldId id="270" r:id="rId11"/>
    <p:sldId id="271" r:id="rId12"/>
    <p:sldId id="290" r:id="rId13"/>
    <p:sldId id="291" r:id="rId14"/>
    <p:sldId id="272" r:id="rId15"/>
    <p:sldId id="273" r:id="rId16"/>
    <p:sldId id="275" r:id="rId17"/>
    <p:sldId id="276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рода войск\армия росси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715340" cy="65008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861" y="571480"/>
            <a:ext cx="82582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Армия России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357694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Подготовила воспитатель МКДОУ </a:t>
            </a:r>
          </a:p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ДС №41 «Сказка» с.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Константинговское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Лагутина Александра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натольевна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715436" cy="6393998"/>
          </a:xfrm>
          <a:prstGeom prst="rect">
            <a:avLst/>
          </a:prstGeom>
          <a:noFill/>
        </p:spPr>
      </p:pic>
      <p:pic>
        <p:nvPicPr>
          <p:cNvPr id="7170" name="Picture 2" descr="C:\Users\888\Desktop\рода войск\подводная лод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92906"/>
            <a:ext cx="8429684" cy="60721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715436" cy="6251122"/>
          </a:xfrm>
          <a:prstGeom prst="rect">
            <a:avLst/>
          </a:prstGeom>
          <a:noFill/>
        </p:spPr>
      </p:pic>
      <p:pic>
        <p:nvPicPr>
          <p:cNvPr id="8194" name="Picture 2" descr="C:\Users\888\Desktop\рода войск\27-июля-в-Севастополе-пройдет-парад-кораблей-и-военно-спортивный-праздник-посвященный-Дню-ВМФ-Росс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14356"/>
            <a:ext cx="8443613" cy="57592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Военно-воздушные силы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C:\Users\888\Desktop\рода войск\vvs_spec_vois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357298"/>
            <a:ext cx="7358114" cy="52175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715436" cy="6251122"/>
          </a:xfrm>
          <a:prstGeom prst="rect">
            <a:avLst/>
          </a:prstGeom>
          <a:noFill/>
        </p:spPr>
      </p:pic>
      <p:pic>
        <p:nvPicPr>
          <p:cNvPr id="5122" name="Picture 2" descr="C:\Users\888\Desktop\рода войск\ввс вертолё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8536809" cy="5691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8715436" cy="5751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60" y="0"/>
            <a:ext cx="9074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Воздушно-десантные войска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888\Desktop\рода войск\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142984"/>
            <a:ext cx="7715272" cy="55185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8715436" cy="6322560"/>
          </a:xfrm>
          <a:prstGeom prst="rect">
            <a:avLst/>
          </a:prstGeom>
          <a:noFill/>
        </p:spPr>
      </p:pic>
      <p:pic>
        <p:nvPicPr>
          <p:cNvPr id="10242" name="Picture 2" descr="C:\Users\888\Desktop\рода войск\тоже 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8501122" cy="5075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8715436" cy="5679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24637" y="0"/>
            <a:ext cx="6494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Космические войска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Users\888\Desktop\рода войск\к космич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055291"/>
            <a:ext cx="7715304" cy="55165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8715436" cy="6322560"/>
          </a:xfrm>
          <a:prstGeom prst="rect">
            <a:avLst/>
          </a:prstGeom>
          <a:noFill/>
        </p:spPr>
      </p:pic>
      <p:pic>
        <p:nvPicPr>
          <p:cNvPr id="13314" name="Picture 2" descr="C:\Users\888\Desktop\рода войск\космич. войс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64323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155575" cmpd="dbl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835150" y="692150"/>
            <a:ext cx="5600700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Солдаты тренируются.</a:t>
            </a:r>
          </a:p>
        </p:txBody>
      </p:sp>
      <p:pic>
        <p:nvPicPr>
          <p:cNvPr id="16393" name="Picture 9" descr="slet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916113"/>
            <a:ext cx="22272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slet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16113"/>
            <a:ext cx="20732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slet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292600"/>
            <a:ext cx="21002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slet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773238"/>
            <a:ext cx="9302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slet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292600"/>
            <a:ext cx="2016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slet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084763"/>
            <a:ext cx="114141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slet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3500438"/>
            <a:ext cx="22272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7" descr="BD21425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9838" y="1052513"/>
            <a:ext cx="133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8" descr="WB00538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6188" y="620713"/>
            <a:ext cx="7905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9" descr="WB00539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650" y="620713"/>
            <a:ext cx="7858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187  L 0.25 0  L 0.125 0.11187  L 0 0  Z" pathEditMode="relative" ptsTypes="">
                                      <p:cBhvr>
                                        <p:cTn id="13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1" grpId="1" animBg="1"/>
      <p:bldP spid="16391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mtClean="0"/>
              <a:t>Учат и тренируют солдат офицеры, закончившие специальные военные училища.</a:t>
            </a:r>
          </a:p>
        </p:txBody>
      </p:sp>
      <p:pic>
        <p:nvPicPr>
          <p:cNvPr id="18436" name="Picture 4" descr="pic_itm_34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159125"/>
            <a:ext cx="32559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05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141663"/>
            <a:ext cx="317658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BD213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33375"/>
            <a:ext cx="2016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BD213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25" y="265113"/>
            <a:ext cx="19431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283075" y="265113"/>
            <a:ext cx="1081088" cy="9858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2776" name="Picture 9" descr="BD0038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6021388"/>
            <a:ext cx="3773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ru-RU" smtClean="0"/>
              <a:t>23 февраля наш народ отмечает праздник День защитника Отечества.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3779838" y="3429000"/>
            <a:ext cx="4679950" cy="2665413"/>
          </a:xfrm>
          <a:prstGeom prst="cloudCallout">
            <a:avLst>
              <a:gd name="adj1" fmla="val -105801"/>
              <a:gd name="adj2" fmla="val 296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/>
              <a:t>А кто такие защитники Отечества?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152400" cmpd="thinThick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1" name="Picture 9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157788"/>
            <a:ext cx="1038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mtClean="0"/>
              <a:t>Всех военных, разных родов войск, мы можем увидеть в Москве на Красной площади во время военных парадов. </a:t>
            </a:r>
          </a:p>
        </p:txBody>
      </p:sp>
      <p:pic>
        <p:nvPicPr>
          <p:cNvPr id="19460" name="Picture 4" descr="01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84538"/>
            <a:ext cx="39608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98813"/>
            <a:ext cx="418465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BD213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1650" y="401638"/>
            <a:ext cx="2016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BD213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33375"/>
            <a:ext cx="19431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4068763" y="333375"/>
            <a:ext cx="1081087" cy="985838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utoRev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utoRev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94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836613"/>
            <a:ext cx="6553200" cy="21605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ru-RU" smtClean="0"/>
              <a:t>Защитники Отечества – это воины, которые защищают свой народ, свою Родину, Отечество от врагов. </a:t>
            </a:r>
          </a:p>
        </p:txBody>
      </p:sp>
      <p:pic>
        <p:nvPicPr>
          <p:cNvPr id="4100" name="Picture 4" descr="05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068638"/>
            <a:ext cx="309562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val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noFill/>
          <a:ln w="130175" cmpd="tri">
            <a:solidFill>
              <a:srgbClr val="FF0000"/>
            </a:solidFill>
            <a:prstDash val="lgDashDot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5508625" y="3141663"/>
            <a:ext cx="2447925" cy="201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Это армия.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2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63500" cmpd="dbl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6" name="Picture 6" descr="EXPO1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33375"/>
            <a:ext cx="23907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EXPO136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76700"/>
            <a:ext cx="302418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EXPO136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319246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EXPO136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365625"/>
            <a:ext cx="322421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EXPO136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33375"/>
            <a:ext cx="23907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1685925"/>
            <a:ext cx="3238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27000"/>
            <a:ext cx="4608513" cy="4525963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  <a:defRPr/>
            </a:pPr>
            <a:r>
              <a:rPr lang="ru-RU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У каждого народа,</a:t>
            </a:r>
          </a:p>
          <a:p>
            <a:pPr algn="ctr" eaLnBrk="1" hangingPunct="1">
              <a:buClr>
                <a:schemeClr val="tx1"/>
              </a:buClr>
              <a:buFontTx/>
              <a:buNone/>
              <a:defRPr/>
            </a:pPr>
            <a:r>
              <a:rPr lang="ru-RU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 в каждой стране </a:t>
            </a:r>
          </a:p>
          <a:p>
            <a:pPr algn="ctr" eaLnBrk="1" hangingPunct="1">
              <a:buClr>
                <a:schemeClr val="tx1"/>
              </a:buClr>
              <a:buFontTx/>
              <a:buNone/>
              <a:defRPr/>
            </a:pPr>
            <a:r>
              <a:rPr lang="ru-RU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есть своя армия.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781300"/>
            <a:ext cx="8229600" cy="2663825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  <a:defRPr/>
            </a:pPr>
            <a:r>
              <a:rPr lang="ru-RU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В России тоже есть армия. И она не раз защищала свой народ от захватчиков</a:t>
            </a:r>
            <a:r>
              <a:rPr lang="ru-RU" i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.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79375" cmpd="tri">
            <a:solidFill>
              <a:srgbClr val="996633"/>
            </a:solidFill>
            <a:prstDash val="lgDashDot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3" name="Picture 5" descr="tn_merkav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331311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EXPO16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33375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EXPO16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149725"/>
            <a:ext cx="35274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EXPO73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149725"/>
            <a:ext cx="338296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8\Desktop\рода войск\текс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6844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3116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Армия родная,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Покой наш охраняя,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Защищает, словно щит,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от смелых враг бежит.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Армии нужны танкисты,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Лётчики, артиллеристы,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Сильные, умелые,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Ловкие и смелые.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знаете ли вы виды и рода войск?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Рода войск: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7758138" cy="614366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Сухопутные войска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Военно-воздушные силы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Воздушно-десантные войска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Космические войска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71504"/>
          </a:xfrm>
          <a:prstGeom prst="rect">
            <a:avLst/>
          </a:prstGeom>
          <a:noFill/>
        </p:spPr>
      </p:pic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965021" y="3679021"/>
            <a:ext cx="5715016" cy="642942"/>
          </a:xfrm>
          <a:prstGeom prst="rect">
            <a:avLst/>
          </a:prstGeom>
          <a:noFill/>
        </p:spPr>
      </p:pic>
      <p:pic>
        <p:nvPicPr>
          <p:cNvPr id="6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2536037" y="3679021"/>
            <a:ext cx="5715016" cy="642942"/>
          </a:xfrm>
          <a:prstGeom prst="rect">
            <a:avLst/>
          </a:prstGeom>
          <a:noFill/>
        </p:spPr>
      </p:pic>
      <p:pic>
        <p:nvPicPr>
          <p:cNvPr id="7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031" name="Picture 7" descr="C:\Users\888\Desktop\рода войск\0_22db3_58341377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32453" flipH="1">
            <a:off x="6253118" y="1517842"/>
            <a:ext cx="2258449" cy="1400588"/>
          </a:xfrm>
          <a:prstGeom prst="rect">
            <a:avLst/>
          </a:prstGeom>
          <a:noFill/>
        </p:spPr>
      </p:pic>
      <p:pic>
        <p:nvPicPr>
          <p:cNvPr id="1032" name="Picture 8" descr="C:\Users\888\Desktop\рода войск\0008-016-Voennaja-tematika-blizka-kazhdomu-Moskvichu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857760"/>
            <a:ext cx="1214428" cy="1502856"/>
          </a:xfrm>
          <a:prstGeom prst="rect">
            <a:avLst/>
          </a:prstGeom>
          <a:noFill/>
        </p:spPr>
      </p:pic>
      <p:pic>
        <p:nvPicPr>
          <p:cNvPr id="1033" name="Picture 9" descr="C:\Users\888\Desktop\рода войск\0_22db2_49d737e3_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4929198"/>
            <a:ext cx="2500330" cy="1550593"/>
          </a:xfrm>
          <a:prstGeom prst="rect">
            <a:avLst/>
          </a:prstGeom>
          <a:noFill/>
        </p:spPr>
      </p:pic>
      <p:pic>
        <p:nvPicPr>
          <p:cNvPr id="1026" name="Picture 2" descr="C:\Users\888\Desktop\рода войск\0_93c1a_4c8b4b9d_S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4214818"/>
            <a:ext cx="2966679" cy="21953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4667" y="0"/>
            <a:ext cx="62746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Сухопутные войска: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85794"/>
            <a:ext cx="8215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танковые войска                   - ракетные войска</a:t>
            </a:r>
          </a:p>
          <a:p>
            <a:pPr>
              <a:buFontTx/>
              <a:buChar char="-"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артиллерия          -мотострелковые войска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888\Desktop\рода войск\танк.войс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3741667" cy="2500330"/>
          </a:xfrm>
          <a:prstGeom prst="rect">
            <a:avLst/>
          </a:prstGeom>
          <a:noFill/>
        </p:spPr>
      </p:pic>
      <p:pic>
        <p:nvPicPr>
          <p:cNvPr id="6" name="Picture 3" descr="C:\Users\888\Desktop\рода войск\ракетны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428736"/>
            <a:ext cx="4286279" cy="2490981"/>
          </a:xfrm>
          <a:prstGeom prst="rect">
            <a:avLst/>
          </a:prstGeom>
          <a:noFill/>
        </p:spPr>
      </p:pic>
      <p:pic>
        <p:nvPicPr>
          <p:cNvPr id="8" name="Picture 2" descr="C:\Users\888\Desktop\рода войск\артиллер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643446"/>
            <a:ext cx="4110405" cy="2071702"/>
          </a:xfrm>
          <a:prstGeom prst="rect">
            <a:avLst/>
          </a:prstGeom>
          <a:noFill/>
        </p:spPr>
      </p:pic>
      <p:pic>
        <p:nvPicPr>
          <p:cNvPr id="10" name="Picture 2" descr="C:\Users\888\Desktop\рода войск\мотострелковые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4643446"/>
            <a:ext cx="4104938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8715436" cy="55367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1019" y="0"/>
            <a:ext cx="718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Военно-морской флот: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888\Desktop\рода войск\вмф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8440996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160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Рода войск: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Admin</cp:lastModifiedBy>
  <cp:revision>40</cp:revision>
  <dcterms:created xsi:type="dcterms:W3CDTF">2015-02-07T08:31:24Z</dcterms:created>
  <dcterms:modified xsi:type="dcterms:W3CDTF">2022-09-19T18:28:40Z</dcterms:modified>
</cp:coreProperties>
</file>